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A4C4-16A6-4374-AA7E-C3A449344AA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253F-FA81-4A58-9E16-FFE772F5C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1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A4C4-16A6-4374-AA7E-C3A449344AA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253F-FA81-4A58-9E16-FFE772F5C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6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A4C4-16A6-4374-AA7E-C3A449344AA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253F-FA81-4A58-9E16-FFE772F5C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6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E63EE-D550-4D21-9416-38AFC032FE8C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9/21/2014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Email id : info2k14.ips@gmail.com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B819-E3CF-44A0-95EC-2FDDF7C51E9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71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4B05-B651-4E66-A4A9-226913A3475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Email id : info2k14.ips@gmail.com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B819-E3CF-44A0-95EC-2FDDF7C51E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2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093E2-879B-497A-A83D-81930C7AD81E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9/21/2014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Email id : info2k14.ips@gmail.com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B819-E3CF-44A0-95EC-2FDDF7C51E9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1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E4D72-A8AC-4E5D-886C-E844A2D9BD0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Email id : info2k14.ips@gmail.com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B819-E3CF-44A0-95EC-2FDDF7C51E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91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CDB7-4025-44BE-BAB4-F43EFC2BF8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Email id : info2k14.ips@gmail.com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B819-E3CF-44A0-95EC-2FDDF7C51E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1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B957-D76B-478A-A32F-9BF92BC1673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Email id : info2k14.ips@gmail.com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B819-E3CF-44A0-95EC-2FDDF7C51E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4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3F69-8285-46CF-9467-702DF60E7E1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Email id : info2k14.ips@gmail.com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B819-E3CF-44A0-95EC-2FDDF7C51E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52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A183-2D22-4783-8CDE-632F3A0D261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Email id : info2k14.ips@gmail.com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B819-E3CF-44A0-95EC-2FDDF7C51E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1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A4C4-16A6-4374-AA7E-C3A449344AA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253F-FA81-4A58-9E16-FFE772F5C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4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0EBA-BB77-462E-8F8A-6FA031EA567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Email id : info2k14.ips@gmail.com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06B819-E3CF-44A0-95EC-2FDDF7C51E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24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015E2-860D-47B1-9C02-6969A14F9DD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Email id : info2k14.ips@gmail.com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B819-E3CF-44A0-95EC-2FDDF7C51E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6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4DF-AB84-4900-9022-CFCFBFE65FC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Email id : info2k14.ips@gmail.com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B819-E3CF-44A0-95EC-2FDDF7C51E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5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A4C4-16A6-4374-AA7E-C3A449344AA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253F-FA81-4A58-9E16-FFE772F5C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4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A4C4-16A6-4374-AA7E-C3A449344AA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253F-FA81-4A58-9E16-FFE772F5C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8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A4C4-16A6-4374-AA7E-C3A449344AA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253F-FA81-4A58-9E16-FFE772F5C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A4C4-16A6-4374-AA7E-C3A449344AA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253F-FA81-4A58-9E16-FFE772F5C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A4C4-16A6-4374-AA7E-C3A449344AA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253F-FA81-4A58-9E16-FFE772F5C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2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A4C4-16A6-4374-AA7E-C3A449344AA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253F-FA81-4A58-9E16-FFE772F5C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8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A4C4-16A6-4374-AA7E-C3A449344AA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253F-FA81-4A58-9E16-FFE772F5C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9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7A4C4-16A6-4374-AA7E-C3A449344AA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5253F-FA81-4A58-9E16-FFE772F5C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3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02DD2C-030D-44DF-9D2C-030E49831C2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Email id : info2k14.ips@gmail.com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06B819-E3CF-44A0-95EC-2FDDF7C51E9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33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65066" y="2854404"/>
            <a:ext cx="43717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glow rad="101600">
                    <a:srgbClr val="0BD0D9">
                      <a:satMod val="175000"/>
                      <a:alpha val="4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 DARLING" pitchFamily="2" charset="0"/>
              </a:rPr>
              <a:t>Technoparv </a:t>
            </a:r>
            <a:r>
              <a:rPr lang="en-US" sz="6600" b="1" dirty="0" smtClean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black"/>
                </a:solidFill>
                <a:effectLst>
                  <a:glow rad="101600">
                    <a:srgbClr val="0BD0D9">
                      <a:satMod val="175000"/>
                      <a:alpha val="40000"/>
                    </a:srgb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 DARLING" pitchFamily="2" charset="0"/>
              </a:rPr>
              <a:t>2k15</a:t>
            </a:r>
            <a:endParaRPr lang="en-US" sz="6600" b="1" dirty="0">
              <a:ln w="31550" cmpd="sng">
                <a:gradFill>
                  <a:gsLst>
                    <a:gs pos="25000">
                      <a:srgbClr val="0F6FC6">
                        <a:shade val="25000"/>
                        <a:satMod val="190000"/>
                      </a:srgbClr>
                    </a:gs>
                    <a:gs pos="80000">
                      <a:srgbClr val="0F6FC6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black"/>
              </a:solidFill>
              <a:effectLst>
                <a:glow rad="101600">
                  <a:srgbClr val="0BD0D9">
                    <a:satMod val="175000"/>
                    <a:alpha val="40000"/>
                  </a:srgb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  <a:latin typeface="AR DARLING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9997" y="4419600"/>
            <a:ext cx="57342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617B">
                    <a:lumMod val="60000"/>
                    <a:lumOff val="40000"/>
                  </a:srgbClr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</a:effectLst>
                <a:latin typeface="AR CHRISTY" pitchFamily="2" charset="0"/>
              </a:rPr>
              <a:t>Dates </a:t>
            </a:r>
            <a:r>
              <a:rPr lang="en-US" sz="3600" b="1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617B">
                    <a:lumMod val="60000"/>
                    <a:lumOff val="40000"/>
                  </a:srgbClr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</a:effectLst>
                <a:latin typeface="AR CHRISTY" pitchFamily="2" charset="0"/>
              </a:rPr>
              <a:t>: </a:t>
            </a:r>
            <a:r>
              <a:rPr lang="en-US" sz="3600" b="1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617B">
                    <a:lumMod val="60000"/>
                    <a:lumOff val="40000"/>
                  </a:srgbClr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</a:effectLst>
                <a:latin typeface="AR CHRISTY" pitchFamily="2" charset="0"/>
              </a:rPr>
              <a:t>24</a:t>
            </a:r>
            <a:r>
              <a:rPr lang="en-US" sz="3600" b="1" baseline="3000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617B">
                    <a:lumMod val="60000"/>
                    <a:lumOff val="40000"/>
                  </a:srgbClr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</a:effectLst>
                <a:latin typeface="AR CHRISTY" pitchFamily="2" charset="0"/>
              </a:rPr>
              <a:t>th</a:t>
            </a:r>
            <a:r>
              <a:rPr lang="en-US" sz="3600" b="1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617B">
                    <a:lumMod val="60000"/>
                    <a:lumOff val="40000"/>
                  </a:srgbClr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</a:effectLst>
                <a:latin typeface="AR CHRISTY" pitchFamily="2" charset="0"/>
              </a:rPr>
              <a:t> </a:t>
            </a:r>
            <a:r>
              <a:rPr lang="en-US" sz="3600" b="1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617B">
                    <a:lumMod val="60000"/>
                    <a:lumOff val="40000"/>
                  </a:srgbClr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</a:effectLst>
                <a:latin typeface="AR CHRISTY" pitchFamily="2" charset="0"/>
              </a:rPr>
              <a:t>, </a:t>
            </a:r>
            <a:r>
              <a:rPr lang="en-US" sz="3600" b="1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617B">
                    <a:lumMod val="60000"/>
                    <a:lumOff val="40000"/>
                  </a:srgbClr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</a:effectLst>
                <a:latin typeface="AR CHRISTY" pitchFamily="2" charset="0"/>
              </a:rPr>
              <a:t>25</a:t>
            </a:r>
            <a:r>
              <a:rPr lang="en-US" sz="3600" b="1" baseline="3000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617B">
                    <a:lumMod val="60000"/>
                    <a:lumOff val="40000"/>
                  </a:srgbClr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</a:effectLst>
                <a:latin typeface="AR CHRISTY" pitchFamily="2" charset="0"/>
              </a:rPr>
              <a:t>th</a:t>
            </a:r>
            <a:r>
              <a:rPr lang="en-US" sz="3600" b="1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617B">
                    <a:lumMod val="60000"/>
                    <a:lumOff val="40000"/>
                  </a:srgbClr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</a:effectLst>
                <a:latin typeface="AR CHRISTY" pitchFamily="2" charset="0"/>
              </a:rPr>
              <a:t> </a:t>
            </a:r>
            <a:r>
              <a:rPr lang="en-US" sz="3600" b="1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617B">
                    <a:lumMod val="60000"/>
                    <a:lumOff val="40000"/>
                  </a:srgbClr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</a:effectLst>
                <a:latin typeface="AR CHRISTY" pitchFamily="2" charset="0"/>
              </a:rPr>
              <a:t>, </a:t>
            </a:r>
            <a:r>
              <a:rPr lang="en-US" sz="3600" b="1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617B">
                    <a:lumMod val="60000"/>
                    <a:lumOff val="40000"/>
                  </a:srgbClr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</a:effectLst>
                <a:latin typeface="AR CHRISTY" pitchFamily="2" charset="0"/>
              </a:rPr>
              <a:t>26</a:t>
            </a:r>
            <a:r>
              <a:rPr lang="en-US" sz="3600" b="1" baseline="3000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617B">
                    <a:lumMod val="60000"/>
                    <a:lumOff val="40000"/>
                  </a:srgbClr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</a:effectLst>
                <a:latin typeface="AR CHRISTY" pitchFamily="2" charset="0"/>
              </a:rPr>
              <a:t>th</a:t>
            </a:r>
            <a:r>
              <a:rPr lang="en-US" sz="3600" b="1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617B">
                    <a:lumMod val="60000"/>
                    <a:lumOff val="40000"/>
                  </a:srgbClr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</a:effectLst>
                <a:latin typeface="AR CHRISTY" pitchFamily="2" charset="0"/>
              </a:rPr>
              <a:t>  </a:t>
            </a:r>
            <a:r>
              <a:rPr lang="en-US" sz="3600" b="1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617B">
                    <a:lumMod val="60000"/>
                    <a:lumOff val="40000"/>
                  </a:srgbClr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</a:effectLst>
                <a:latin typeface="AR CHRISTY" pitchFamily="2" charset="0"/>
              </a:rPr>
              <a:t>&amp; </a:t>
            </a:r>
            <a:r>
              <a:rPr lang="en-US" sz="3600" b="1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617B">
                    <a:lumMod val="60000"/>
                    <a:lumOff val="40000"/>
                  </a:srgbClr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</a:effectLst>
                <a:latin typeface="AR CHRISTY" pitchFamily="2" charset="0"/>
              </a:rPr>
              <a:t>27</a:t>
            </a:r>
            <a:r>
              <a:rPr lang="en-US" sz="3600" b="1" baseline="3000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617B">
                    <a:lumMod val="60000"/>
                    <a:lumOff val="40000"/>
                  </a:srgbClr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</a:effectLst>
                <a:latin typeface="AR CHRISTY" pitchFamily="2" charset="0"/>
              </a:rPr>
              <a:t>th</a:t>
            </a:r>
            <a:r>
              <a:rPr lang="en-US" sz="3600" b="1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617B">
                    <a:lumMod val="60000"/>
                    <a:lumOff val="40000"/>
                  </a:srgbClr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</a:effectLst>
                <a:latin typeface="AR CHRISTY" pitchFamily="2" charset="0"/>
              </a:rPr>
              <a:t>  </a:t>
            </a:r>
            <a:r>
              <a:rPr lang="en-US" sz="3600" b="1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4617B">
                    <a:lumMod val="60000"/>
                    <a:lumOff val="40000"/>
                  </a:srgbClr>
                </a:solidFill>
                <a:effectLst>
                  <a:glow rad="63500">
                    <a:srgbClr val="009DD9">
                      <a:satMod val="175000"/>
                      <a:alpha val="40000"/>
                    </a:srgbClr>
                  </a:glow>
                </a:effectLst>
                <a:latin typeface="AR CHRISTY" pitchFamily="2" charset="0"/>
              </a:rPr>
              <a:t>February</a:t>
            </a:r>
            <a:endParaRPr lang="en-US" sz="36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solidFill>
                <a:srgbClr val="04617B">
                  <a:lumMod val="60000"/>
                  <a:lumOff val="40000"/>
                </a:srgbClr>
              </a:solidFill>
              <a:effectLst>
                <a:glow rad="63500">
                  <a:srgbClr val="009DD9">
                    <a:satMod val="175000"/>
                    <a:alpha val="40000"/>
                  </a:srgbClr>
                </a:glow>
              </a:effectLst>
              <a:latin typeface="AR CHRISTY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90800" y="6038088"/>
            <a:ext cx="3657600" cy="591312"/>
          </a:xfrm>
        </p:spPr>
        <p:txBody>
          <a:bodyPr/>
          <a:lstStyle/>
          <a:p>
            <a:r>
              <a:rPr lang="en-US" sz="1800" dirty="0" smtClean="0">
                <a:solidFill>
                  <a:prstClr val="white"/>
                </a:solidFill>
              </a:rPr>
              <a:t>Email id : info2k15.ips@gmail.com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0110345">
            <a:off x="-1054550" y="1790990"/>
            <a:ext cx="430912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rgbClr val="0F6FC6">
                      <a:tint val="3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101600">
                    <a:srgbClr val="7CCA62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BERKLEY" pitchFamily="2" charset="0"/>
              </a:rPr>
              <a:t>Prize worth </a:t>
            </a:r>
          </a:p>
          <a:p>
            <a:pPr algn="ctr"/>
            <a:r>
              <a:rPr lang="en-US" sz="3200" b="1" dirty="0">
                <a:ln w="17780" cmpd="sng">
                  <a:solidFill>
                    <a:srgbClr val="0F6FC6">
                      <a:tint val="3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101600">
                    <a:srgbClr val="7CCA62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BERKLEY" pitchFamily="2" charset="0"/>
              </a:rPr>
              <a:t>*Rs 3,00,000</a:t>
            </a:r>
          </a:p>
        </p:txBody>
      </p:sp>
      <p:pic>
        <p:nvPicPr>
          <p:cNvPr id="10" name="Picture 9" descr="1920068_809799239033675_120700324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4565">
            <a:off x="6504680" y="1745863"/>
            <a:ext cx="2290763" cy="129832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Rectangle 1"/>
          <p:cNvSpPr/>
          <p:nvPr/>
        </p:nvSpPr>
        <p:spPr>
          <a:xfrm>
            <a:off x="84642" y="612928"/>
            <a:ext cx="8685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17780" cmpd="sng">
                  <a:solidFill>
                    <a:srgbClr val="0F6FC6">
                      <a:tint val="3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101600">
                    <a:srgbClr val="7CCA62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DARLING" pitchFamily="2" charset="0"/>
              </a:rPr>
              <a:t>IPS College of Technology &amp; Management</a:t>
            </a:r>
            <a:endParaRPr lang="en-US" sz="3600" dirty="0">
              <a:solidFill>
                <a:prstClr val="black"/>
              </a:solidFill>
              <a:latin typeface="AR DARLING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1444" y="1295009"/>
            <a:ext cx="1715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7780" cmpd="sng">
                  <a:solidFill>
                    <a:srgbClr val="0F6FC6">
                      <a:tint val="3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101600">
                    <a:srgbClr val="7CCA62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Presents</a:t>
            </a:r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957" y="5083981"/>
            <a:ext cx="8760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n w="17780" cmpd="sng">
                  <a:solidFill>
                    <a:srgbClr val="0F6FC6">
                      <a:tint val="3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101600">
                    <a:srgbClr val="7CCA62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BERKLEY" pitchFamily="2" charset="0"/>
              </a:rPr>
              <a:t>Contact us at: </a:t>
            </a:r>
            <a:r>
              <a:rPr lang="en-US" sz="2800" b="1" i="1" dirty="0" smtClean="0">
                <a:ln w="17780" cmpd="sng">
                  <a:solidFill>
                    <a:srgbClr val="0F6FC6">
                      <a:tint val="3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glow rad="101600">
                    <a:srgbClr val="7CCA62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BERKLEY" pitchFamily="2" charset="0"/>
              </a:rPr>
              <a:t>7509652889,9179384828</a:t>
            </a:r>
            <a:endParaRPr lang="en-US" sz="1600" i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2263" y="5878545"/>
            <a:ext cx="2850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Harlow Solid Italic" pitchFamily="82" charset="0"/>
              </a:rPr>
              <a:t>www.technoparvips.org</a:t>
            </a:r>
            <a:endParaRPr lang="en-US" sz="2400" dirty="0">
              <a:solidFill>
                <a:srgbClr val="FFFF00"/>
              </a:solidFill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63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24</a:t>
            </a:r>
            <a:r>
              <a:rPr lang="en-US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of FEB’15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007" y="862555"/>
            <a:ext cx="3197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itchFamily="34" charset="0"/>
              </a:rPr>
              <a:t>Technical workshops</a:t>
            </a:r>
            <a:endParaRPr lang="en-US" sz="3200" b="1" dirty="0">
              <a:solidFill>
                <a:schemeClr val="accent4">
                  <a:lumMod val="40000"/>
                  <a:lumOff val="60000"/>
                </a:schemeClr>
              </a:solidFill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058" y="1616517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C.N.C workshop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(CNC LAB)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1632788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CAD workshop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(ADVANCE LAB)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6473" y="1639762"/>
            <a:ext cx="2064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PLC workshop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(CAD/CAM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lab)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058" y="2438400"/>
            <a:ext cx="1666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PCB designing 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(EC lab)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2858" y="2438400"/>
            <a:ext cx="179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Mobile control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(Central lab)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16141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Stadd pro workshop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(language lab)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958" y="3324999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 CHRISTY" pitchFamily="2" charset="0"/>
              </a:rPr>
              <a:t>Technical events 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  <a:latin typeface="AR CHRISTY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70710" y="4955232"/>
            <a:ext cx="1891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4058" y="3962400"/>
            <a:ext cx="216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Reverse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engineering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25636" y="2480239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Hacking workshop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(L1  lab)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79941" y="5202196"/>
            <a:ext cx="997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make fly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17189" y="5539814"/>
            <a:ext cx="134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Hottest face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47611" y="5202196"/>
            <a:ext cx="181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kite competition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60230" y="5553852"/>
            <a:ext cx="155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Treasure hunt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93574" y="5553852"/>
            <a:ext cx="2073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Model competition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3726" y="5583931"/>
            <a:ext cx="1429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Cannon blast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19034" y="5539814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5Pl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49163" y="5202196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Chess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37648" y="5202196"/>
            <a:ext cx="1035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Mini golf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2651" y="5202196"/>
            <a:ext cx="1747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Electric fire path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3124" y="4432012"/>
            <a:ext cx="2169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 CENA" pitchFamily="2" charset="0"/>
              </a:rPr>
              <a:t>Competition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33270" y="5953263"/>
            <a:ext cx="85821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n w="17780" cmpd="sng">
                  <a:solidFill>
                    <a:srgbClr val="0F6FC6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01600">
                    <a:srgbClr val="7CCA62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BERKLEY" pitchFamily="2" charset="0"/>
              </a:rPr>
              <a:t>Contact us at: 9425068248, 9752784735, 9630317729, 8109438073</a:t>
            </a:r>
            <a:endParaRPr lang="en-US" sz="2200" dirty="0">
              <a:solidFill>
                <a:srgbClr val="92D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3270" y="6384150"/>
            <a:ext cx="3407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Email id : info2k14.ips@gmail.com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012825" y="6291817"/>
            <a:ext cx="362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arlow Solid Italic" pitchFamily="82" charset="0"/>
              </a:rPr>
              <a:t>www.technoparvips.org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25</a:t>
            </a:r>
            <a:r>
              <a:rPr lang="en-US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FEB’15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968" y="1085395"/>
            <a:ext cx="3100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itchFamily="34" charset="0"/>
              </a:rPr>
              <a:t>Technical workshops</a:t>
            </a:r>
            <a:endParaRPr lang="en-US" sz="3200" b="1" dirty="0">
              <a:solidFill>
                <a:schemeClr val="accent4">
                  <a:lumMod val="40000"/>
                  <a:lumOff val="60000"/>
                </a:schemeClr>
              </a:solidFill>
              <a:latin typeface="Agency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058" y="1616517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C.N.C workshop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(CNC LAB)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1632788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CAD workshop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(ADVANCE LAB)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6473" y="1639762"/>
            <a:ext cx="2064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PLC workshop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(CAD/CAM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lab)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058" y="2438400"/>
            <a:ext cx="1666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PCB designing 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(EC lab)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2858" y="2438400"/>
            <a:ext cx="179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Mobile control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(Central lab)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16141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Stadd pro workshop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(language lab)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911" y="3198167"/>
            <a:ext cx="3841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rystalMod" pitchFamily="34" charset="0"/>
                <a:cs typeface="CrystalMod" pitchFamily="34" charset="0"/>
              </a:rPr>
              <a:t>Technical events 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  <a:latin typeface="CrystalMod" pitchFamily="34" charset="0"/>
              <a:cs typeface="CrystalMo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6770" y="3978441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Hot Wheels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21359" y="3962216"/>
            <a:ext cx="1093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Junk</a:t>
            </a:r>
            <a:r>
              <a:rPr lang="en-US" b="1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yard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2438399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Hacking workshop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(L1  lab)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4286" y="5116885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5Pl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8914" y="5114515"/>
            <a:ext cx="1035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Mini golf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73558" y="5116885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Chess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42351" y="5116885"/>
            <a:ext cx="1747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Electric fire path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88465" y="5114515"/>
            <a:ext cx="155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Treasure hunt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29241" y="5116885"/>
            <a:ext cx="118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Dart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game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356" y="5574085"/>
            <a:ext cx="2070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Tagline competition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3754" y="5574085"/>
            <a:ext cx="220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Panting (story based)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07835" y="5571715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SMS buddy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38269" y="5571715"/>
            <a:ext cx="997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make fly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8465" y="5571715"/>
            <a:ext cx="134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Hottest face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3321" y="4378036"/>
            <a:ext cx="1845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 BERKLEY" pitchFamily="2" charset="0"/>
              </a:rPr>
              <a:t>Competition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8915" y="6096000"/>
            <a:ext cx="929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n w="17780" cmpd="sng">
                  <a:solidFill>
                    <a:srgbClr val="0F6FC6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01600">
                    <a:srgbClr val="7CCA62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BERKLEY" pitchFamily="2" charset="0"/>
              </a:rPr>
              <a:t>Contact us at: </a:t>
            </a:r>
            <a:r>
              <a:rPr lang="en-US" sz="2400" b="1" i="1" dirty="0" smtClean="0">
                <a:ln w="17780" cmpd="sng">
                  <a:solidFill>
                    <a:srgbClr val="0F6FC6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01600">
                    <a:srgbClr val="7CCA62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BERKLEY" pitchFamily="2" charset="0"/>
              </a:rPr>
              <a:t>7509652889,9179384828</a:t>
            </a:r>
            <a:endParaRPr lang="en-US" sz="2400" i="1" dirty="0">
              <a:solidFill>
                <a:srgbClr val="92D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8604" y="6472443"/>
            <a:ext cx="3407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Email id : </a:t>
            </a:r>
            <a:r>
              <a:rPr lang="en-US" dirty="0" smtClean="0">
                <a:solidFill>
                  <a:prstClr val="white"/>
                </a:solidFill>
              </a:rPr>
              <a:t>info2k15.ips@gmail.com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64558" y="6426276"/>
            <a:ext cx="3528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arlow Solid Italic" pitchFamily="82" charset="0"/>
              </a:rPr>
              <a:t>www.technoparvips.org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04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62" y="17076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26</a:t>
            </a:r>
            <a:r>
              <a:rPr lang="en-US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of FEB’15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058" y="1616517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C.N.C workshop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(CNC LAB)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1632788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CAD workshop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(ADVANCE LAB)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6473" y="1639762"/>
            <a:ext cx="2064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PLC workshop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(CAD/CAM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lab)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4058" y="2438400"/>
            <a:ext cx="1666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PCB designing 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(EC lab)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16141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Stadd pro workshop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(language lab)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744" y="990600"/>
            <a:ext cx="3464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itchFamily="34" charset="0"/>
              </a:rPr>
              <a:t>Technical workshops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Agency FB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743" y="3165020"/>
            <a:ext cx="2807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rystalMod" pitchFamily="34" charset="0"/>
                <a:cs typeface="CrystalMod" pitchFamily="34" charset="0"/>
              </a:rPr>
              <a:t>Technical events 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CrystalMod" pitchFamily="34" charset="0"/>
              <a:cs typeface="CrystalMo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79785" y="2438400"/>
            <a:ext cx="2050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Hacking workshop</a:t>
            </a:r>
            <a:b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(L1  lab)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9809" y="3686200"/>
            <a:ext cx="1101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Code zar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48996" y="3664995"/>
            <a:ext cx="134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Trusmania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9809" y="4251306"/>
            <a:ext cx="1636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 CENA" pitchFamily="2" charset="0"/>
              </a:rPr>
              <a:t>Competition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3810" y="4774526"/>
            <a:ext cx="1429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Cannon blast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46588" y="4774526"/>
            <a:ext cx="1649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Clash</a:t>
            </a:r>
            <a:r>
              <a:rPr lang="en-US" b="1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of Metals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08067" y="477452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Head Shot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981" y="4774526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5Pl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86957" y="4765045"/>
            <a:ext cx="1035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Mini golf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3037" y="5275660"/>
            <a:ext cx="1747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Electric fire path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83707" y="5275660"/>
            <a:ext cx="1558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Treasure hunt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08067" y="5275660"/>
            <a:ext cx="126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Lan gaming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10731" y="5275660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Tattoo comp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40931" y="5275660"/>
            <a:ext cx="2089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Sab khelo sab jeeto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0737" y="5809060"/>
            <a:ext cx="861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Graffiti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28934" y="5809060"/>
            <a:ext cx="894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Rangoli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93664" y="5809060"/>
            <a:ext cx="1004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Teenpati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33333" y="5809060"/>
            <a:ext cx="1266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basket ball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851970" y="5809060"/>
            <a:ext cx="997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make fly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01319" y="5809060"/>
            <a:ext cx="134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Hottest face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8931" y="6057550"/>
            <a:ext cx="8928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n w="17780" cmpd="sng">
                  <a:solidFill>
                    <a:srgbClr val="0F6FC6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01600">
                    <a:srgbClr val="7CCA62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BERKLEY" pitchFamily="2" charset="0"/>
              </a:rPr>
              <a:t>Contact us at: </a:t>
            </a:r>
            <a:r>
              <a:rPr lang="en-US" sz="2400" b="1" i="1" dirty="0" smtClean="0">
                <a:ln w="17780" cmpd="sng">
                  <a:solidFill>
                    <a:srgbClr val="0F6FC6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01600">
                    <a:srgbClr val="7CCA62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BERKLEY" pitchFamily="2" charset="0"/>
              </a:rPr>
              <a:t>7509652889,9179384828</a:t>
            </a:r>
            <a:endParaRPr lang="en-US" sz="2400" i="1" dirty="0">
              <a:solidFill>
                <a:srgbClr val="92D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2786" y="6488668"/>
            <a:ext cx="3407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Email id : </a:t>
            </a:r>
            <a:r>
              <a:rPr lang="en-US" dirty="0" smtClean="0">
                <a:solidFill>
                  <a:prstClr val="white"/>
                </a:solidFill>
              </a:rPr>
              <a:t>info2k15.ips@gmail.com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21456" y="6396335"/>
            <a:ext cx="3631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arlow Solid Italic" pitchFamily="82" charset="0"/>
              </a:rPr>
              <a:t>www.technoparvips.org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99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27</a:t>
            </a:r>
            <a:r>
              <a:rPr lang="en-US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FEB’15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3422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 CHRISTY" pitchFamily="2" charset="0"/>
              </a:rPr>
              <a:t>Technical workshops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  <a:latin typeface="AR CHRISTY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9540" y="1826384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C.N.C workshop</a:t>
            </a:r>
            <a:b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(CNC LAB)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3427" y="1826384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CAD workshop</a:t>
            </a:r>
            <a:b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(ADVANCE LAB)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451" y="3276600"/>
            <a:ext cx="3062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 CENA" pitchFamily="2" charset="0"/>
              </a:rPr>
              <a:t>Competition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  <a:latin typeface="AR CENA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042" y="4378404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Head Shot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74819" y="4376034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5Pl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6002" y="4376034"/>
            <a:ext cx="1035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Mini golf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43661" y="4376034"/>
            <a:ext cx="1747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Electric fire path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11807" y="4376034"/>
            <a:ext cx="1482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Cannon blast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9555" y="4874797"/>
            <a:ext cx="2089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Sab khelo sab jeeto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89141" y="4876800"/>
            <a:ext cx="997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make fly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64561" y="4876800"/>
            <a:ext cx="1533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slow bike race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91383" y="4876800"/>
            <a:ext cx="1341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Hottest face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791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n w="17780" cmpd="sng">
                  <a:solidFill>
                    <a:srgbClr val="0F6FC6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01600">
                    <a:srgbClr val="7CCA62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BERKLEY" pitchFamily="2" charset="0"/>
              </a:rPr>
              <a:t>Contact us at: </a:t>
            </a:r>
            <a:r>
              <a:rPr lang="en-US" sz="2400" b="1" i="1" dirty="0" smtClean="0">
                <a:ln w="17780" cmpd="sng">
                  <a:solidFill>
                    <a:srgbClr val="0F6FC6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01600">
                    <a:srgbClr val="7CCA62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BERKLEY" pitchFamily="2" charset="0"/>
              </a:rPr>
              <a:t>7509652889,9179384828</a:t>
            </a:r>
            <a:endParaRPr lang="en-US" sz="2400" i="1" dirty="0">
              <a:solidFill>
                <a:srgbClr val="92D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28" y="6287778"/>
            <a:ext cx="3407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Email id : </a:t>
            </a:r>
            <a:r>
              <a:rPr lang="en-US" dirty="0" smtClean="0">
                <a:solidFill>
                  <a:prstClr val="white"/>
                </a:solidFill>
              </a:rPr>
              <a:t>info2k15.ips@gmail.com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24514" y="6262348"/>
            <a:ext cx="4147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arlow Solid Italic" pitchFamily="82" charset="0"/>
              </a:rPr>
              <a:t>www.technoparvips.org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7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264</Words>
  <Application>Microsoft Office PowerPoint</Application>
  <PresentationFormat>On-screen Show (4:3)</PresentationFormat>
  <Paragraphs>110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Flow</vt:lpstr>
      <vt:lpstr>PowerPoint Presentation</vt:lpstr>
      <vt:lpstr>24th of FEB’15 </vt:lpstr>
      <vt:lpstr>25th of FEB’15 </vt:lpstr>
      <vt:lpstr>26th of FEB’15 </vt:lpstr>
      <vt:lpstr>27th of FEB’15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</dc:creator>
  <cp:lastModifiedBy>kunal's</cp:lastModifiedBy>
  <cp:revision>18</cp:revision>
  <dcterms:created xsi:type="dcterms:W3CDTF">2014-03-06T11:20:50Z</dcterms:created>
  <dcterms:modified xsi:type="dcterms:W3CDTF">2014-09-21T08:10:32Z</dcterms:modified>
</cp:coreProperties>
</file>